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16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9" r:id="rId19"/>
    <p:sldId id="290" r:id="rId20"/>
    <p:sldId id="291" r:id="rId21"/>
    <p:sldId id="292" r:id="rId22"/>
    <p:sldId id="293" r:id="rId23"/>
    <p:sldId id="298" r:id="rId24"/>
    <p:sldId id="263" r:id="rId25"/>
    <p:sldId id="264" r:id="rId26"/>
    <p:sldId id="267" r:id="rId27"/>
    <p:sldId id="266" r:id="rId28"/>
    <p:sldId id="271" r:id="rId29"/>
    <p:sldId id="268" r:id="rId30"/>
    <p:sldId id="272" r:id="rId31"/>
    <p:sldId id="306" r:id="rId32"/>
    <p:sldId id="256" r:id="rId33"/>
    <p:sldId id="260" r:id="rId34"/>
    <p:sldId id="258" r:id="rId35"/>
    <p:sldId id="259" r:id="rId36"/>
    <p:sldId id="261" r:id="rId37"/>
    <p:sldId id="301" r:id="rId38"/>
    <p:sldId id="314" r:id="rId39"/>
    <p:sldId id="302" r:id="rId40"/>
    <p:sldId id="308" r:id="rId41"/>
    <p:sldId id="309" r:id="rId42"/>
    <p:sldId id="307" r:id="rId43"/>
    <p:sldId id="310" r:id="rId44"/>
    <p:sldId id="311" r:id="rId45"/>
    <p:sldId id="312" r:id="rId46"/>
    <p:sldId id="303" r:id="rId47"/>
    <p:sldId id="304" r:id="rId48"/>
    <p:sldId id="305" r:id="rId49"/>
    <p:sldId id="315" r:id="rId5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03/09/2010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l@sse2.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357158" y="2786058"/>
            <a:ext cx="78581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i="1" dirty="0" smtClean="0">
                <a:solidFill>
                  <a:srgbClr val="FF0000"/>
                </a:solidFill>
              </a:rPr>
              <a:t>Alcuni percorsi svolti nella </a:t>
            </a:r>
            <a:r>
              <a:rPr lang="it-IT" sz="4400" b="1" i="1" dirty="0" smtClean="0">
                <a:solidFill>
                  <a:srgbClr val="FF0000"/>
                </a:solidFill>
                <a:hlinkClick r:id="rId3"/>
              </a:rPr>
              <a:t>cl@sse2.0</a:t>
            </a:r>
            <a:r>
              <a:rPr lang="it-IT" sz="4400" b="1" i="1" dirty="0" smtClean="0">
                <a:solidFill>
                  <a:srgbClr val="FF0000"/>
                </a:solidFill>
              </a:rPr>
              <a:t> per sviluppare e potenziare l’apprendimento nelle diverse discipline.</a:t>
            </a:r>
            <a:endParaRPr lang="it-IT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7.20_0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35696"/>
            <a:ext cx="9144000" cy="502230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857224" y="1428736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FF0000"/>
                </a:solidFill>
              </a:rPr>
              <a:t>L’INIZIO DELLA LEZIONE ( SCORM ) PRODOTTO </a:t>
            </a:r>
            <a:r>
              <a:rPr lang="it-IT" sz="2400" b="1" dirty="0" smtClean="0">
                <a:solidFill>
                  <a:srgbClr val="FF0000"/>
                </a:solidFill>
              </a:rPr>
              <a:t>CON EXELEARNING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7072362" cy="1178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8.12_0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60799"/>
            <a:ext cx="9144000" cy="4697201"/>
          </a:xfrm>
          <a:prstGeom prst="rect">
            <a:avLst/>
          </a:prstGeom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8.43_0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28890"/>
            <a:ext cx="9144000" cy="4529110"/>
          </a:xfrm>
          <a:prstGeom prst="rect">
            <a:avLst/>
          </a:prstGeom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9.53_0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29232"/>
            <a:ext cx="9144000" cy="462876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500034" y="1928802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LA  LENTE D’ INGRANDIMENTO PERMETTE </a:t>
            </a:r>
            <a:r>
              <a:rPr lang="it-IT" sz="2000" b="1" dirty="0" smtClean="0">
                <a:solidFill>
                  <a:srgbClr val="FF0000"/>
                </a:solidFill>
              </a:rPr>
              <a:t>L’ANALISI</a:t>
            </a:r>
            <a:r>
              <a:rPr lang="it-IT" b="1" dirty="0" smtClean="0">
                <a:solidFill>
                  <a:srgbClr val="FF0000"/>
                </a:solidFill>
              </a:rPr>
              <a:t> DELLA FIGURA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9.01.02_0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3116"/>
            <a:ext cx="9144000" cy="4537495"/>
          </a:xfrm>
          <a:prstGeom prst="rect">
            <a:avLst/>
          </a:prstGeom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9.05.17_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85097"/>
            <a:ext cx="9135751" cy="557290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85786" y="107154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CONTROLLO DEGLI ACCESSI DEGLI ALLIEVI ALLA ATTIVITA’ PROPOSTA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786346" cy="79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9.30.06_0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69035"/>
            <a:ext cx="8645731" cy="438896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85786" y="2285992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HOT POTATOES ESEMPI </a:t>
            </a:r>
            <a:r>
              <a:rPr lang="it-IT" sz="2400" b="1" dirty="0" err="1" smtClean="0">
                <a:solidFill>
                  <a:srgbClr val="FF0000"/>
                </a:solidFill>
              </a:rPr>
              <a:t>DI</a:t>
            </a:r>
            <a:r>
              <a:rPr lang="it-IT" sz="2400" b="1" dirty="0" smtClean="0">
                <a:solidFill>
                  <a:srgbClr val="FF0000"/>
                </a:solidFill>
              </a:rPr>
              <a:t> UN SUO UTILIZZO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0.06.49_0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5135419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857224" y="1285860"/>
            <a:ext cx="727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FF0000"/>
                </a:solidFill>
              </a:rPr>
              <a:t>HOT POTATOES: QUIZ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857916" cy="976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0.09.03_0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268760"/>
            <a:ext cx="6239746" cy="546811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857224" y="100010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MODALITA’ </a:t>
            </a:r>
            <a:r>
              <a:rPr lang="it-IT" b="1" dirty="0" err="1" smtClean="0">
                <a:solidFill>
                  <a:srgbClr val="FF0000"/>
                </a:solidFill>
              </a:rPr>
              <a:t>DI</a:t>
            </a:r>
            <a:r>
              <a:rPr lang="it-IT" b="1" dirty="0" smtClean="0">
                <a:solidFill>
                  <a:srgbClr val="FF0000"/>
                </a:solidFill>
              </a:rPr>
              <a:t> SVOLGIMENTO DEI COMPITI: ASSEGNAZIONE RUOLI E LAVORI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9"/>
            <a:ext cx="3929090" cy="654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1.02.42_0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7220958" cy="497274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85786" y="1428736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ESEMPIO </a:t>
            </a:r>
            <a:r>
              <a:rPr lang="it-IT" b="1" dirty="0" err="1" smtClean="0">
                <a:solidFill>
                  <a:srgbClr val="FF0000"/>
                </a:solidFill>
              </a:rPr>
              <a:t>DI</a:t>
            </a:r>
            <a:r>
              <a:rPr lang="it-IT" b="1" dirty="0" smtClean="0">
                <a:solidFill>
                  <a:srgbClr val="FF0000"/>
                </a:solidFill>
              </a:rPr>
              <a:t> MODALITA’ </a:t>
            </a:r>
            <a:r>
              <a:rPr lang="it-IT" b="1" dirty="0" err="1" smtClean="0">
                <a:solidFill>
                  <a:srgbClr val="FF0000"/>
                </a:solidFill>
              </a:rPr>
              <a:t>DI</a:t>
            </a:r>
            <a:r>
              <a:rPr lang="it-IT" b="1" dirty="0" smtClean="0">
                <a:solidFill>
                  <a:srgbClr val="FF0000"/>
                </a:solidFill>
              </a:rPr>
              <a:t> ESECUZIONE DEI LAVORI DA PARTE DEGLI ALLIEVI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14353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857224" y="1571612"/>
            <a:ext cx="76438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ragazzi hanno appreso diversi programmi quali ☺word,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hot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potatoes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cmap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power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point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reader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2d,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Shop Pro,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 </a:t>
            </a:r>
            <a:r>
              <a:rPr kumimoji="0" lang="it-IT" sz="2800" b="1" i="0" u="none" strike="noStrike" cap="none" normalizeH="0" baseline="0" dirty="0" err="1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geogebra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(nozioni</a:t>
            </a:r>
            <a:r>
              <a:rPr kumimoji="0" lang="it-IT" sz="2800" b="1" i="0" u="none" strike="noStrike" cap="none" normalizeH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basilari)</a:t>
            </a: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2800" b="1" dirty="0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☺</a:t>
            </a:r>
            <a:r>
              <a:rPr lang="it-IT" sz="2800" b="1" dirty="0" err="1" smtClean="0">
                <a:solidFill>
                  <a:srgbClr val="0033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exelearning</a:t>
            </a:r>
            <a:endParaRPr kumimoji="0" lang="it-IT" sz="28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programmi che hanno  poi  utilizzato, in modo trasversale in quasi tutte le discipline</a:t>
            </a: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it-IT" sz="28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1.05.31_0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852936"/>
            <a:ext cx="8338534" cy="2762917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85786" y="207167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I LAVORI INVIATI DAI RAGAZZI VENGONO PORTATI IN PIATTAFORMA PER UNA CONDIVISIONE COMUNE DELLA ATTIVITA’</a:t>
            </a:r>
            <a:endParaRPr lang="it-IT" b="1" dirty="0"/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1.06.40_0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6044"/>
            <a:ext cx="8888066" cy="5591956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85786" y="121442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ESEMPIO DEL LAVORO PRODOTTO DA ANNA  SLIDE 1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572164" cy="928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21.08.26_0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5868219" cy="4867955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714348" y="150017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ESEMPIO DEL LAVORO PRODOTTO DA ANNA  SLIDE 2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5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5643602" cy="94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1026" name="Picture 2" descr="C:\Users\cilia\Pictures\Ashampoo Snap 3\Snap_2010.09.02 09.36.56_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357158" y="1928802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Un esempio in LETTERE di CRUCIVERBA - DIZIONARIO  </a:t>
            </a:r>
            <a:endParaRPr lang="it-IT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2051" name="Picture 3" descr="C:\Users\cilia\Pictures\Ashampoo Snap 3\Snap_2010.09.02 09.43.06_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785926"/>
            <a:ext cx="9144001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ilia\Pictures\Ashampoo Snap 3\Snap_2010.09.02 09.49.53_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357299"/>
            <a:ext cx="7429551" cy="5477195"/>
          </a:xfrm>
          <a:prstGeom prst="rect">
            <a:avLst/>
          </a:prstGeom>
          <a:noFill/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4098" name="Picture 2" descr="C:\Users\cilia\Pictures\Ashampoo Snap 3\Snap_2010.09.02 09.56.38_00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8172669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3074" name="Picture 2" descr="C:\Users\cilia\Pictures\Ashampoo Snap 3\Snap_2010.09.02 11.34.07_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643050"/>
            <a:ext cx="9144000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7170" name="Picture 2" descr="C:\Users\cilia\Pictures\Ashampoo Snap 3\Snap_2010.09.02 10.23.48_00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5"/>
            <a:ext cx="9144000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6146" name="Picture 2" descr="C:\Users\cilia\Pictures\Ashampoo Snap 3\Snap_2010.09.02 10.17.02_0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1813"/>
            <a:ext cx="9144000" cy="5146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nap_2010.09.01 18.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2234"/>
            <a:ext cx="9144000" cy="6713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8194" name="Picture 2" descr="C:\Users\cilia\Pictures\Ashampoo Snap 3\Snap_2010.09.02 10.27.46_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" y="2071678"/>
            <a:ext cx="9040813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ilia\Pictures\Ashampoo Snap 3\Snap_2010.09.02 23.55.05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7429552" cy="3649093"/>
          </a:xfrm>
          <a:prstGeom prst="rect">
            <a:avLst/>
          </a:prstGeom>
          <a:noFill/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8572500" cy="1428750"/>
          </a:xfrm>
          <a:prstGeom prst="rect">
            <a:avLst/>
          </a:prstGeom>
          <a:noFill/>
        </p:spPr>
      </p:pic>
      <p:pic>
        <p:nvPicPr>
          <p:cNvPr id="1027" name="Picture 3" descr="C:\Users\cilia\Pictures\Ashampoo Snap 3\Snap_2010.09.02 23.57.11_00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0210" y="3089331"/>
            <a:ext cx="6073790" cy="3768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7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572500" cy="1428750"/>
          </a:xfrm>
          <a:prstGeom prst="rect">
            <a:avLst/>
          </a:prstGeom>
          <a:noFill/>
        </p:spPr>
      </p:pic>
      <p:pic>
        <p:nvPicPr>
          <p:cNvPr id="4" name="Picture 2" descr="C:\Users\cilia\Pictures\Ashampoo Snap 3\Snap_2010.09.01 21.17.59_00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1"/>
            <a:ext cx="9144000" cy="5214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ilia\Pictures\Ashampoo Snap 3\Snap_2010.09.01 22.33.09_0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1114425"/>
            <a:ext cx="8929719" cy="5743575"/>
          </a:xfrm>
          <a:prstGeom prst="rect">
            <a:avLst/>
          </a:prstGeom>
          <a:noFill/>
        </p:spPr>
      </p:pic>
      <p:pic>
        <p:nvPicPr>
          <p:cNvPr id="6147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ilia\Pictures\Ashampoo Snap 3\Snap_2010.09.01 22.04.32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916386"/>
          </a:xfrm>
          <a:prstGeom prst="rect">
            <a:avLst/>
          </a:prstGeom>
          <a:noFill/>
        </p:spPr>
      </p:pic>
      <p:pic>
        <p:nvPicPr>
          <p:cNvPr id="3075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cilia\Pictures\Ashampoo Snap 3\Snap_2010.09.01 22.28.01_0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2525"/>
            <a:ext cx="9144000" cy="5705475"/>
          </a:xfrm>
          <a:prstGeom prst="rect">
            <a:avLst/>
          </a:prstGeom>
          <a:noFill/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72500" cy="1428750"/>
          </a:xfrm>
          <a:prstGeom prst="rect">
            <a:avLst/>
          </a:prstGeom>
          <a:noFill/>
        </p:spPr>
      </p:pic>
      <p:pic>
        <p:nvPicPr>
          <p:cNvPr id="2051" name="Picture 3" descr="C:\Users\cilia\Pictures\Ashampoo Snap 3\Snap_2010.09.01 22.50.13_0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9144000" cy="5286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ilia\Pictures\Ashampoo Snap 3\Snap_2010.09.02 11.40.38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</p:spPr>
      </p:pic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ilia\Pictures\Ashampoo Snap 3\Snap_2010.09.03 11.02.12_0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3480589" cy="2586045"/>
          </a:xfrm>
          <a:prstGeom prst="rect">
            <a:avLst/>
          </a:prstGeom>
          <a:noFill/>
        </p:spPr>
      </p:pic>
      <p:pic>
        <p:nvPicPr>
          <p:cNvPr id="7171" name="Picture 3" descr="C:\Users\cilia\Pictures\Ashampoo Snap 3\Snap_2010.09.03 11.02.29_01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429000"/>
            <a:ext cx="4219575" cy="3105150"/>
          </a:xfrm>
          <a:prstGeom prst="rect">
            <a:avLst/>
          </a:prstGeom>
          <a:noFill/>
        </p:spPr>
      </p:pic>
      <p:pic>
        <p:nvPicPr>
          <p:cNvPr id="7172" name="Picture 4" descr="C:\Users\cilia\Pictures\Ashampoo Snap 3\Snap_2010.09.03 11.04.13_0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357298"/>
            <a:ext cx="4162425" cy="3028950"/>
          </a:xfrm>
          <a:prstGeom prst="rect">
            <a:avLst/>
          </a:prstGeom>
          <a:noFill/>
        </p:spPr>
      </p:pic>
      <p:pic>
        <p:nvPicPr>
          <p:cNvPr id="5" name="Picture 3" descr="D:\Cilia\barre per sito\barra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2852"/>
            <a:ext cx="7315253" cy="1143008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1000100" y="1000108"/>
            <a:ext cx="3857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Fotogrammi  della registrazione di brani musicali tratti  dal video autoprodotto dalla classe e inserito in piattaforma.</a:t>
            </a:r>
            <a:endParaRPr lang="it-IT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ilia\Pictures\Ashampoo Snap 3\Snap_2010.09.02 11.50.48_0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8572560" cy="4904159"/>
          </a:xfrm>
          <a:prstGeom prst="rect">
            <a:avLst/>
          </a:prstGeom>
          <a:noFill/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30.57_0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256783"/>
            <a:ext cx="7478169" cy="4601217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428728" y="185736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ENTRARE NELLA PIATTAFORMA E’ FACILE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  <p:pic>
        <p:nvPicPr>
          <p:cNvPr id="2051" name="Picture 3" descr="C:\Users\cilia\Pictures\Ashampoo Snap 3\Snap_2010.09.03 09.57.12_0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914400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cilia\Pictures\Ashampoo Snap 3\Snap_2010.09.03 10.35.03_0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03" y="2000216"/>
            <a:ext cx="9191603" cy="4857784"/>
          </a:xfrm>
          <a:prstGeom prst="rect">
            <a:avLst/>
          </a:prstGeom>
          <a:noFill/>
        </p:spPr>
      </p:pic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ilia\Pictures\Ashampoo Snap 3\Snap_2010.09.03 09.44.16_0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243802"/>
            <a:ext cx="9144000" cy="4614198"/>
          </a:xfrm>
          <a:prstGeom prst="rect">
            <a:avLst/>
          </a:prstGeom>
          <a:noFill/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  <p:pic>
        <p:nvPicPr>
          <p:cNvPr id="4099" name="Picture 3" descr="C:\Users\cilia\Pictures\Ashampoo Snap 3\Snap_2010.09.03 10.46.43_0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8669337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  <p:pic>
        <p:nvPicPr>
          <p:cNvPr id="5123" name="Picture 3" descr="C:\Users\cilia\Pictures\Ashampoo Snap 3\Snap_2010.09.03 10.51.18_0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8715404" cy="4303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  <p:pic>
        <p:nvPicPr>
          <p:cNvPr id="6146" name="Picture 2" descr="C:\Users\cilia\Pictures\Ashampoo Snap 3\Snap_2010.09.03 10.58.52_0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551849"/>
            <a:ext cx="4214842" cy="3306151"/>
          </a:xfrm>
          <a:prstGeom prst="rect">
            <a:avLst/>
          </a:prstGeom>
          <a:noFill/>
        </p:spPr>
      </p:pic>
      <p:pic>
        <p:nvPicPr>
          <p:cNvPr id="6147" name="Picture 3" descr="C:\Users\cilia\Pictures\Ashampoo Snap 3\Snap_2010.09.03 11.00.51_01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786" y="1428736"/>
            <a:ext cx="3786214" cy="2936429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14282" y="1643050"/>
            <a:ext cx="52149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i="1" dirty="0" smtClean="0">
                <a:solidFill>
                  <a:srgbClr val="FF0000"/>
                </a:solidFill>
              </a:rPr>
              <a:t>La piattaforma </a:t>
            </a:r>
            <a:r>
              <a:rPr lang="it-IT" sz="3600" b="1" i="1" dirty="0" err="1" smtClean="0">
                <a:solidFill>
                  <a:srgbClr val="FF0000"/>
                </a:solidFill>
              </a:rPr>
              <a:t>moodle</a:t>
            </a:r>
            <a:r>
              <a:rPr lang="it-IT" sz="3600" b="1" i="1" dirty="0" smtClean="0">
                <a:solidFill>
                  <a:srgbClr val="FF0000"/>
                </a:solidFill>
              </a:rPr>
              <a:t> anche per la formazione nelle attività motorie</a:t>
            </a:r>
            <a:endParaRPr lang="it-IT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ilia\Pictures\Ashampoo Snap 3\Snap_2010.09.02 12.07.59_0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7433"/>
            <a:ext cx="8715398" cy="4640567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1000100" y="500042"/>
            <a:ext cx="6429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i="1" dirty="0" smtClean="0">
                <a:solidFill>
                  <a:srgbClr val="FF0000"/>
                </a:solidFill>
              </a:rPr>
              <a:t>La tecnologia 2.0 applicata ad altre sezioni</a:t>
            </a:r>
            <a:endParaRPr lang="it-IT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ilia\Pictures\Ashampoo Snap 3\Snap_2010.09.02 12.12.07_0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290"/>
            <a:ext cx="6664351" cy="6375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ilia\Pictures\Ashampoo Snap 3\Snap_2010.09.02 12.14.06_0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Cilia\barre per sito\barr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142875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42910" y="1928802"/>
            <a:ext cx="785818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33CC"/>
                </a:solidFill>
              </a:rPr>
              <a:t>Il percorso del primo anno ha voluto creare una </a:t>
            </a:r>
            <a:r>
              <a:rPr lang="it-IT" sz="2000" b="1" dirty="0" err="1" smtClean="0">
                <a:solidFill>
                  <a:srgbClr val="0033CC"/>
                </a:solidFill>
              </a:rPr>
              <a:t>cocostruzione</a:t>
            </a:r>
            <a:r>
              <a:rPr lang="it-IT" sz="2000" b="1" dirty="0" smtClean="0">
                <a:solidFill>
                  <a:srgbClr val="0033CC"/>
                </a:solidFill>
              </a:rPr>
              <a:t> del sapere. Gli insegnanti hanno semplificato i contenuti per favorire e  facilitare l’approccio allo studio delle discipline e azzerare le difficoltà tecnologiche.</a:t>
            </a:r>
          </a:p>
          <a:p>
            <a:r>
              <a:rPr lang="it-IT" sz="2000" b="1" dirty="0" smtClean="0">
                <a:solidFill>
                  <a:srgbClr val="0033CC"/>
                </a:solidFill>
              </a:rPr>
              <a:t>Nei prossimi due anni si intende partire da semplici problematiche e lasciare la libertà agli  alunni ,in base alle singole competenze,di apprendere e approfondire gli argomenti con l’aiuto dei docenti e con i mezzi a disposizione dalla classe tecnologica in una previsione di un utilizzo dei nuovi computer detti “ </a:t>
            </a:r>
            <a:r>
              <a:rPr lang="it-IT" sz="2000" b="1" dirty="0" err="1" smtClean="0">
                <a:solidFill>
                  <a:srgbClr val="0033CC"/>
                </a:solidFill>
              </a:rPr>
              <a:t>Tablet</a:t>
            </a:r>
            <a:r>
              <a:rPr lang="it-IT" sz="2000" b="1" dirty="0" smtClean="0">
                <a:solidFill>
                  <a:srgbClr val="0033CC"/>
                </a:solidFill>
              </a:rPr>
              <a:t> PC”.</a:t>
            </a:r>
          </a:p>
          <a:p>
            <a:r>
              <a:rPr lang="it-IT" sz="2000" b="1" dirty="0" smtClean="0">
                <a:solidFill>
                  <a:srgbClr val="0033CC"/>
                </a:solidFill>
              </a:rPr>
              <a:t>Il consiglio di classe ritiene che le valutazioni dei ragazzi non  si debbano  basare esclusivamente sulle abilità tecnologiche acquisite,ma soprattutto sulle ricadute e competenze nei vari contenuti delle singole discipline.</a:t>
            </a:r>
          </a:p>
          <a:p>
            <a:endParaRPr lang="it-IT" b="1" dirty="0" smtClean="0"/>
          </a:p>
          <a:p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39.38_0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357430"/>
            <a:ext cx="5839640" cy="435353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643042" y="1857364"/>
            <a:ext cx="5037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I CORSI SONO FACILMENTE INDIVIDUABILI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42.26_0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961466"/>
            <a:ext cx="7716327" cy="489653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857224" y="1785926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FF0000"/>
                </a:solidFill>
              </a:rPr>
              <a:t>I CORSI DELLA SCUOLA F. MONTANARI </a:t>
            </a:r>
            <a:r>
              <a:rPr lang="it-IT" sz="2000" b="1" dirty="0" err="1" smtClean="0">
                <a:solidFill>
                  <a:srgbClr val="FF0000"/>
                </a:solidFill>
              </a:rPr>
              <a:t>DI</a:t>
            </a:r>
            <a:r>
              <a:rPr lang="it-IT" sz="2000" b="1" dirty="0" smtClean="0">
                <a:solidFill>
                  <a:srgbClr val="FF0000"/>
                </a:solidFill>
              </a:rPr>
              <a:t> MIRANDOLA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47.04_0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618518"/>
            <a:ext cx="6001588" cy="5239482"/>
          </a:xfrm>
          <a:prstGeom prst="rect">
            <a:avLst/>
          </a:prstGeom>
        </p:spPr>
      </p:pic>
      <p:pic>
        <p:nvPicPr>
          <p:cNvPr id="3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00" cy="142875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43636" y="2071678"/>
            <a:ext cx="2714644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ragazzi hanno appreso </a:t>
            </a:r>
            <a:r>
              <a:rPr kumimoji="0" lang="it-IT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diversi programmi 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quali word, hot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potatoes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cmap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power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point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reader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2d , 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Paint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Shop Pro, </a:t>
            </a:r>
            <a:r>
              <a:rPr kumimoji="0" lang="it-IT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geogebra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(applicato solo ai punti notevoli dei triangoli), programmi che hanno  poi  utilizzato, in modo trasversale in quasi tutte le discipline.</a:t>
            </a: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1.09_0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17" y="1556792"/>
            <a:ext cx="9034748" cy="5528698"/>
          </a:xfrm>
          <a:prstGeom prst="rect">
            <a:avLst/>
          </a:prstGeom>
        </p:spPr>
      </p:pic>
      <p:pic>
        <p:nvPicPr>
          <p:cNvPr id="5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5725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nap_2010.09.01 18.52.28_0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275571"/>
            <a:ext cx="6487431" cy="5582429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571604" y="1214422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PRIME TRE LEZIONI  E IL PRIMO </a:t>
            </a:r>
            <a:r>
              <a:rPr lang="it-IT" sz="2000" b="1" dirty="0" smtClean="0">
                <a:solidFill>
                  <a:srgbClr val="FF0000"/>
                </a:solidFill>
              </a:rPr>
              <a:t>SCORM</a:t>
            </a:r>
            <a:endParaRPr lang="it-IT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Cilia\barre per sito\barr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5429288" cy="904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398</Words>
  <PresentationFormat>Presentazione su schermo (4:3)</PresentationFormat>
  <Paragraphs>32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49</vt:i4>
      </vt:variant>
    </vt:vector>
  </HeadingPairs>
  <TitlesOfParts>
    <vt:vector size="50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cilia</dc:creator>
  <cp:lastModifiedBy>cilia</cp:lastModifiedBy>
  <cp:revision>62</cp:revision>
  <dcterms:created xsi:type="dcterms:W3CDTF">2010-09-01T19:46:10Z</dcterms:created>
  <dcterms:modified xsi:type="dcterms:W3CDTF">2010-09-03T10:02:10Z</dcterms:modified>
</cp:coreProperties>
</file>